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21"/>
  </p:notesMasterIdLst>
  <p:sldIdLst>
    <p:sldId id="291" r:id="rId3"/>
    <p:sldId id="367" r:id="rId4"/>
    <p:sldId id="261" r:id="rId5"/>
    <p:sldId id="431" r:id="rId6"/>
    <p:sldId id="430" r:id="rId7"/>
    <p:sldId id="432" r:id="rId8"/>
    <p:sldId id="433" r:id="rId9"/>
    <p:sldId id="256" r:id="rId10"/>
    <p:sldId id="434" r:id="rId11"/>
    <p:sldId id="371" r:id="rId12"/>
    <p:sldId id="427" r:id="rId13"/>
    <p:sldId id="446" r:id="rId14"/>
    <p:sldId id="428" r:id="rId15"/>
    <p:sldId id="436" r:id="rId16"/>
    <p:sldId id="415" r:id="rId17"/>
    <p:sldId id="437" r:id="rId18"/>
    <p:sldId id="438" r:id="rId19"/>
    <p:sldId id="31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FF00FF"/>
    <a:srgbClr val="99FFCC"/>
    <a:srgbClr val="FF0000"/>
    <a:srgbClr val="00B050"/>
    <a:srgbClr val="FFFF66"/>
    <a:srgbClr val="ABFFC7"/>
    <a:srgbClr val="79FFA6"/>
    <a:srgbClr val="66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>
      <p:cViewPr varScale="1">
        <p:scale>
          <a:sx n="89" d="100"/>
          <a:sy n="89" d="100"/>
        </p:scale>
        <p:origin x="223" y="38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6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9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692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21/10/2021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21/10/2021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10.png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png"/><Relationship Id="rId11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73397-F15A-4A38-AA26-B4DD859B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00">
        <p:random/>
      </p:transition>
    </mc:Choice>
    <mc:Fallback xmlns="">
      <p:transition spd="slow" advTm="7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6264" y="1526407"/>
            <a:ext cx="2383135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76400" y="2111889"/>
            <a:ext cx="1005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Sao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5729"/>
            <a:ext cx="4305300" cy="349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1526407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99" y="-186944"/>
            <a:ext cx="7086600" cy="16766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03ED94-6B24-42E1-BACF-930B9D0DB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27">
        <p:split orient="vert"/>
      </p:transition>
    </mc:Choice>
    <mc:Fallback xmlns="">
      <p:transition spd="slow" advTm="291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33400" y="188745"/>
            <a:ext cx="100584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400" y="1475217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2102628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Select,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4" y="1430796"/>
            <a:ext cx="4429125" cy="520484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2489200" y="1805821"/>
            <a:ext cx="3251200" cy="325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40400" y="3500323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4127734"/>
            <a:ext cx="5181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sz="28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Elbow Connector 14"/>
          <p:cNvCxnSpPr>
            <a:stCxn id="16" idx="1"/>
          </p:cNvCxnSpPr>
          <p:nvPr/>
        </p:nvCxnSpPr>
        <p:spPr>
          <a:xfrm rot="10800000">
            <a:off x="3429000" y="2136425"/>
            <a:ext cx="2311400" cy="1694503"/>
          </a:xfrm>
          <a:prstGeom prst="bent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40400" y="4801875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429286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28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Elbow Connector 22"/>
          <p:cNvCxnSpPr>
            <a:stCxn id="20" idx="1"/>
          </p:cNvCxnSpPr>
          <p:nvPr/>
        </p:nvCxnSpPr>
        <p:spPr>
          <a:xfrm rot="10800000">
            <a:off x="4038600" y="3733801"/>
            <a:ext cx="1701800" cy="1398679"/>
          </a:xfrm>
          <a:prstGeom prst="bentConnector3">
            <a:avLst>
              <a:gd name="adj1" fmla="val 1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89200" y="2286000"/>
            <a:ext cx="1778000" cy="144780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39999" y="1981200"/>
            <a:ext cx="8890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04999" y="1430797"/>
            <a:ext cx="609600" cy="855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D2D6D54A-AC0E-4932-9799-8B0C794BD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4681" y="169602"/>
            <a:ext cx="1058719" cy="384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C53F05-BCC8-49BD-9378-DC2EA0F2C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1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623">
        <p:split orient="vert"/>
      </p:transition>
    </mc:Choice>
    <mc:Fallback xmlns="">
      <p:transition spd="slow" advTm="236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1" grpId="0"/>
      <p:bldP spid="16" grpId="0"/>
      <p:bldP spid="17" grpId="0"/>
      <p:bldP spid="20" grpId="0"/>
      <p:bldP spid="21" grpId="0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B3B5-3836-48FC-BBFB-2BAA8F1C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07EAD-5428-4AEF-BF7D-50C078833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38200" y="228600"/>
            <a:ext cx="5257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5" name="1c">
            <a:hlinkClick r:id="" action="ppaction://media"/>
            <a:extLst>
              <a:ext uri="{FF2B5EF4-FFF2-40B4-BE49-F238E27FC236}">
                <a16:creationId xmlns:a16="http://schemas.microsoft.com/office/drawing/2014/main" id="{1257ED0C-2F4F-4FD0-B50E-4312343383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3836" y="1310390"/>
            <a:ext cx="7684327" cy="432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4AB5EF-09C2-410C-B6AD-C125AC3D3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5"/>
    </mc:Choice>
    <mc:Fallback xmlns="">
      <p:transition spd="slow" advTm="11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98" objId="5"/>
        <p14:triggerEvt type="onClick" time="30498" objId="5"/>
        <p14:stopEvt time="113389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14571" y="1343775"/>
            <a:ext cx="3010240" cy="3039065"/>
            <a:chOff x="9053145" y="84132"/>
            <a:chExt cx="3010240" cy="3039065"/>
          </a:xfrm>
        </p:grpSpPr>
        <p:grpSp>
          <p:nvGrpSpPr>
            <p:cNvPr id="5" name="Google Shape;1242;p55"/>
            <p:cNvGrpSpPr/>
            <p:nvPr/>
          </p:nvGrpSpPr>
          <p:grpSpPr>
            <a:xfrm>
              <a:off x="9743284" y="84132"/>
              <a:ext cx="1905000" cy="2819400"/>
              <a:chOff x="6093502" y="731375"/>
              <a:chExt cx="2104606" cy="3691204"/>
            </a:xfrm>
          </p:grpSpPr>
          <p:sp>
            <p:nvSpPr>
              <p:cNvPr id="6" name="Google Shape;1243;p55"/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244;p55"/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245;p55"/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246;p55"/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47;p55"/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248;p55"/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49;p55"/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50;p55"/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51;p55"/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52;p55"/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53;p55"/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54;p55"/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55;p55"/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6;p55"/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7;p55"/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8;p55"/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9;p55"/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60;p55"/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61;p55"/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62;p55"/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63;p55"/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64;p55"/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65;p55"/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66;p55"/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67;p55"/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68;p55"/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69;p55"/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70;p55"/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71;p55"/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72;p55"/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73;p55"/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74;p55"/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75;p55"/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76;p55"/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7;p55"/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78;p55"/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9;p55"/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80;p55"/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81;p55"/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82;p55"/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83;p55"/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84;p55"/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85;p55"/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86;p55"/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87;p55"/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88;p55"/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89;p55"/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90;p55"/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91;p55"/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92;p55"/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93;p55"/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94;p55"/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95;p55"/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96;p55"/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97;p55"/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98;p55"/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99;p55"/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00;p55"/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01;p55"/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02;p55"/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03;p55"/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04;p55"/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05;p55"/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06;p55"/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07;p55"/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08;p55"/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09;p55"/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10;p55"/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11;p55"/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12;p55"/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13;p55"/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14;p55"/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15;p55"/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16;p55"/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17;p55"/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18;p55"/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19;p55"/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20;p55"/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21;p55"/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22;p55"/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23;p55"/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24;p55"/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25;p55"/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26;p55"/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27;p55"/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28;p55"/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29;p55"/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30;p55"/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31;p55"/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32;p55"/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33;p55"/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34;p55"/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35;p55"/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36;p55"/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37;p55"/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38;p55"/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39;p55"/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40;p55"/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41;p55"/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42;p55"/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43;p55"/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44;p55"/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45;p55"/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46;p55"/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47;p55"/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48;p55"/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49;p55"/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50;p55"/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51;p55"/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52;p55"/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53;p55"/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54;p55"/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55;p55"/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56;p55"/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57;p55"/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58;p55"/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59;p55"/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60;p55"/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61;p55"/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62;p55"/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63;p55"/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64;p55"/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65;p55"/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66;p55"/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67;p55"/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68;p55"/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69;p55"/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70;p55"/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71;p55"/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72;p55"/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73;p55"/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4;p55"/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75;p55"/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76;p55"/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77;p55"/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78;p55"/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79;p55"/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80;p55"/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81;p55"/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82;p55"/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83;p55"/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84;p55"/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85;p55"/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86;p55"/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87;p55"/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88;p55"/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89;p55"/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90;p55"/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91;p55"/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92;p55"/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93;p55"/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94;p55"/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95;p55"/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96;p55"/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97;p55"/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98;p55"/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99;p55"/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400;p55"/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9053145" y="1432848"/>
              <a:ext cx="3010240" cy="1690349"/>
              <a:chOff x="7162800" y="1891051"/>
              <a:chExt cx="3010240" cy="1690349"/>
            </a:xfrm>
          </p:grpSpPr>
          <p:sp>
            <p:nvSpPr>
              <p:cNvPr id="164" name="Round Same Side Corner Rectangle 163"/>
              <p:cNvSpPr/>
              <p:nvPr/>
            </p:nvSpPr>
            <p:spPr>
              <a:xfrm>
                <a:off x="7162800" y="1891051"/>
                <a:ext cx="3010240" cy="169034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 Same Side Corner Rectangle 165"/>
              <p:cNvSpPr/>
              <p:nvPr/>
            </p:nvSpPr>
            <p:spPr>
              <a:xfrm>
                <a:off x="7350251" y="2079850"/>
                <a:ext cx="2631949" cy="134740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419174" y="2226922"/>
                <a:ext cx="26670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9" name="TextBox 168"/>
          <p:cNvSpPr txBox="1"/>
          <p:nvPr/>
        </p:nvSpPr>
        <p:spPr>
          <a:xfrm>
            <a:off x="6953905" y="2435937"/>
            <a:ext cx="255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right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phải 90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997" y="87353"/>
            <a:ext cx="2337544" cy="241557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02" y="71552"/>
            <a:ext cx="2337544" cy="2435496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1202550" y="2320065"/>
            <a:ext cx="21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left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trái 90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588980" y="5956601"/>
            <a:ext cx="1936509" cy="115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Rotate 180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180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18" y="3568198"/>
            <a:ext cx="2462431" cy="2028729"/>
          </a:xfrm>
          <a:prstGeom prst="rect">
            <a:avLst/>
          </a:prstGeom>
        </p:spPr>
      </p:pic>
      <p:grpSp>
        <p:nvGrpSpPr>
          <p:cNvPr id="183" name="Group 182"/>
          <p:cNvGrpSpPr/>
          <p:nvPr/>
        </p:nvGrpSpPr>
        <p:grpSpPr>
          <a:xfrm>
            <a:off x="3723997" y="3575667"/>
            <a:ext cx="2245179" cy="4042520"/>
            <a:chOff x="5489064" y="2905881"/>
            <a:chExt cx="2055291" cy="3693101"/>
          </a:xfrm>
        </p:grpSpPr>
        <p:sp>
          <p:nvSpPr>
            <p:cNvPr id="178" name="TextBox 177"/>
            <p:cNvSpPr txBox="1"/>
            <p:nvPr/>
          </p:nvSpPr>
          <p:spPr>
            <a:xfrm>
              <a:off x="5614775" y="5029322"/>
              <a:ext cx="18038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 vertical</a:t>
              </a:r>
            </a:p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(lật dọc)</a:t>
              </a:r>
            </a:p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9064" y="2905881"/>
              <a:ext cx="2055291" cy="2074803"/>
            </a:xfrm>
            <a:prstGeom prst="rect">
              <a:avLst/>
            </a:prstGeom>
          </p:spPr>
        </p:pic>
      </p:grpSp>
      <p:grpSp>
        <p:nvGrpSpPr>
          <p:cNvPr id="185" name="Group 184"/>
          <p:cNvGrpSpPr/>
          <p:nvPr/>
        </p:nvGrpSpPr>
        <p:grpSpPr>
          <a:xfrm>
            <a:off x="7038147" y="3691517"/>
            <a:ext cx="2214699" cy="2904406"/>
            <a:chOff x="8450114" y="3146159"/>
            <a:chExt cx="2214699" cy="2904406"/>
          </a:xfrm>
        </p:grpSpPr>
        <p:sp>
          <p:nvSpPr>
            <p:cNvPr id="179" name="TextBox 178"/>
            <p:cNvSpPr txBox="1"/>
            <p:nvPr/>
          </p:nvSpPr>
          <p:spPr>
            <a:xfrm>
              <a:off x="8450114" y="5219568"/>
              <a:ext cx="2165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 horizontal</a:t>
              </a:r>
            </a:p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(lật ngang)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2981" y="3146159"/>
              <a:ext cx="2201832" cy="207950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106640" y="226284"/>
            <a:ext cx="2139523" cy="2708096"/>
            <a:chOff x="885563" y="428561"/>
            <a:chExt cx="1953970" cy="24809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5563" y="428561"/>
              <a:ext cx="1953970" cy="20193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prstDash val="dash"/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187" name="TextBox 186"/>
            <p:cNvSpPr txBox="1"/>
            <p:nvPr/>
          </p:nvSpPr>
          <p:spPr>
            <a:xfrm>
              <a:off x="1174355" y="2447861"/>
              <a:ext cx="1346068" cy="461665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6" name="Audio 185">
            <a:hlinkClick r:id="" action="ppaction://media"/>
            <a:extLst>
              <a:ext uri="{FF2B5EF4-FFF2-40B4-BE49-F238E27FC236}">
                <a16:creationId xmlns:a16="http://schemas.microsoft.com/office/drawing/2014/main" id="{BAD280B7-FB37-4931-BEE8-862AFDD23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00200"/>
            <a:ext cx="1112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536087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028" y="2693671"/>
            <a:ext cx="8403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Home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542" y="3443221"/>
            <a:ext cx="9949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14" y="4210914"/>
            <a:ext cx="99495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999" y="4989493"/>
            <a:ext cx="10718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0463" indent="-1160463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2726398"/>
            <a:ext cx="625157" cy="61289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EA814FA-C49E-43B5-8DD9-95B2E0183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8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6411">
        <p:circle/>
      </p:transition>
    </mc:Choice>
    <mc:Fallback xmlns="">
      <p:transition spd="slow" advTm="564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949456-6348-43C0-AF32-390AF11B7D7E}"/>
              </a:ext>
            </a:extLst>
          </p:cNvPr>
          <p:cNvSpPr txBox="1">
            <a:spLocks/>
          </p:cNvSpPr>
          <p:nvPr/>
        </p:nvSpPr>
        <p:spPr>
          <a:xfrm>
            <a:off x="1219200" y="49284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8" name="Viet chu len dieu">
            <a:hlinkClick r:id="" action="ppaction://media"/>
            <a:extLst>
              <a:ext uri="{FF2B5EF4-FFF2-40B4-BE49-F238E27FC236}">
                <a16:creationId xmlns:a16="http://schemas.microsoft.com/office/drawing/2014/main" id="{308A467C-F208-48E5-AC35-86E2EC5C6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99EA23-4108-447F-AD5D-6A732B84FA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3"/>
    </mc:Choice>
    <mc:Fallback xmlns="">
      <p:transition spd="slow" advTm="11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172" objId="8"/>
        <p14:triggerEvt type="onClick" time="7172" objId="8"/>
        <p14:stopEvt time="105790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600" y="474367"/>
            <a:ext cx="1905000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ED5508-B13D-4EFE-9C7C-D5A999A03983}"/>
              </a:ext>
            </a:extLst>
          </p:cNvPr>
          <p:cNvSpPr txBox="1">
            <a:spLocks/>
          </p:cNvSpPr>
          <p:nvPr/>
        </p:nvSpPr>
        <p:spPr>
          <a:xfrm>
            <a:off x="3429000" y="740996"/>
            <a:ext cx="2362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7B984C-9AC6-4595-ABE6-06CFED9BA369}"/>
              </a:ext>
            </a:extLst>
          </p:cNvPr>
          <p:cNvSpPr txBox="1">
            <a:spLocks/>
          </p:cNvSpPr>
          <p:nvPr/>
        </p:nvSpPr>
        <p:spPr>
          <a:xfrm>
            <a:off x="1295400" y="1828800"/>
            <a:ext cx="10896600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Khi viết chữ lên 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Nếu chọn chế độ                 thì màu nền của chữ sẽ có màu ở ô Color 2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Nếu chọn chế độ                        thì màu nền của chữ sẽ trong suốt.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5487D-EC16-44C4-AC2D-947117E44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3505200"/>
            <a:ext cx="2033588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0FA8A-A546-422D-A4ED-E1D1C00ED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0" y="2799442"/>
            <a:ext cx="1343025" cy="457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4BE691-183B-41D6-98AE-00B35786A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17">
        <p:random/>
      </p:transition>
    </mc:Choice>
    <mc:Fallback xmlns="">
      <p:transition spd="slow" advTm="19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right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left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180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lật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vertical),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horizontal).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963EDA-DDFD-4D21-9B23-79B693B0E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9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54">
        <p:random/>
      </p:transition>
    </mc:Choice>
    <mc:Fallback xmlns="">
      <p:transition spd="slow" advTm="362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7" grpId="0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C592AC-5A9C-40A3-9369-66F90C30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3">
            <a:extLst>
              <a:ext uri="{FF2B5EF4-FFF2-40B4-BE49-F238E27FC236}">
                <a16:creationId xmlns:a16="http://schemas.microsoft.com/office/drawing/2014/main" id="{3EFD9CFA-F08A-4254-A943-05F75233CBE0}"/>
              </a:ext>
            </a:extLst>
          </p:cNvPr>
          <p:cNvSpPr/>
          <p:nvPr/>
        </p:nvSpPr>
        <p:spPr>
          <a:xfrm>
            <a:off x="762000" y="202308"/>
            <a:ext cx="10134600" cy="48866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264561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07142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03" y="4302331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DC30F2D1-6C15-4604-9007-AD4151555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1" y="5246246"/>
            <a:ext cx="12115800" cy="1568824"/>
          </a:xfrm>
          <a:prstGeom prst="rect">
            <a:avLst/>
          </a:prstGeom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2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3" y="764414"/>
            <a:ext cx="7809547" cy="43860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1864" y="2355896"/>
            <a:ext cx="65737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5F267C-0A2E-4985-92C9-CC65F8B0D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8">
        <p:random/>
      </p:transition>
    </mc:Choice>
    <mc:Fallback xmlns="">
      <p:transition spd="slow" advTm="78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1D8ACB9-5F20-47A8-A263-F89007D60362}"/>
              </a:ext>
            </a:extLst>
          </p:cNvPr>
          <p:cNvSpPr/>
          <p:nvPr/>
        </p:nvSpPr>
        <p:spPr>
          <a:xfrm>
            <a:off x="1439524" y="2261096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DC342-FBDD-4520-A66F-ED38D97CAFD8}"/>
              </a:ext>
            </a:extLst>
          </p:cNvPr>
          <p:cNvSpPr/>
          <p:nvPr/>
        </p:nvSpPr>
        <p:spPr>
          <a:xfrm>
            <a:off x="381000" y="810612"/>
            <a:ext cx="1115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khởi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mềm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Paint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thao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latin typeface="Times New Roman" pitchFamily="18" charset="0"/>
              </a:rPr>
              <a:t>tác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</a:rPr>
              <a:t> nào?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3FE9B-59B2-4DDC-8764-8CE693886916}"/>
              </a:ext>
            </a:extLst>
          </p:cNvPr>
          <p:cNvSpPr txBox="1"/>
          <p:nvPr/>
        </p:nvSpPr>
        <p:spPr>
          <a:xfrm>
            <a:off x="1390537" y="2279569"/>
            <a:ext cx="6062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38697-26F3-4051-92E6-F8363FDBD493}"/>
              </a:ext>
            </a:extLst>
          </p:cNvPr>
          <p:cNvSpPr/>
          <p:nvPr/>
        </p:nvSpPr>
        <p:spPr>
          <a:xfrm>
            <a:off x="1490791" y="3283562"/>
            <a:ext cx="5139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E81D5-026F-44C4-B36F-42F8858B3039}"/>
              </a:ext>
            </a:extLst>
          </p:cNvPr>
          <p:cNvSpPr/>
          <p:nvPr/>
        </p:nvSpPr>
        <p:spPr>
          <a:xfrm>
            <a:off x="1465033" y="4368094"/>
            <a:ext cx="594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61AA4-6401-4B63-A72A-1F322990DE2E}"/>
              </a:ext>
            </a:extLst>
          </p:cNvPr>
          <p:cNvSpPr/>
          <p:nvPr/>
        </p:nvSpPr>
        <p:spPr>
          <a:xfrm>
            <a:off x="1495084" y="5259324"/>
            <a:ext cx="5561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err="1">
                <a:latin typeface="Times New Roman" pitchFamily="18" charset="0"/>
              </a:rPr>
              <a:t>Kéo</a:t>
            </a:r>
            <a:r>
              <a:rPr lang="en-US" sz="3200">
                <a:latin typeface="Times New Roman" pitchFamily="18" charset="0"/>
              </a:rPr>
              <a:t> thả </a:t>
            </a:r>
            <a:r>
              <a:rPr lang="en-US" sz="3200" dirty="0" err="1">
                <a:latin typeface="Times New Roman" pitchFamily="18" charset="0"/>
              </a:rPr>
              <a:t>chuột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65D3925-189F-4152-A0FA-30917422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4" y="2112418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0F7FA90-E2D3-4E75-A540-8764F110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80" y="3196354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91F0818-C7B0-4B33-82B7-C55A1212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80" y="4261099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D07CB89-F7BF-44B5-BE40-F0F1E716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4" y="5247645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A8101C99-7481-490D-A75A-558574853B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48693"/>
            <a:ext cx="11848230" cy="23875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E6722-D6D7-4A14-A128-32D6C18BD2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87EA1A5-F01B-4209-A7F5-B0D7F6C21366}"/>
              </a:ext>
            </a:extLst>
          </p:cNvPr>
          <p:cNvSpPr/>
          <p:nvPr/>
        </p:nvSpPr>
        <p:spPr>
          <a:xfrm>
            <a:off x="1521159" y="3342453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8326EC-5F02-4B11-850D-60D4753D7A0C}"/>
              </a:ext>
            </a:extLst>
          </p:cNvPr>
          <p:cNvSpPr/>
          <p:nvPr/>
        </p:nvSpPr>
        <p:spPr>
          <a:xfrm>
            <a:off x="408082" y="946533"/>
            <a:ext cx="10845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5CC1A-F8D2-4E8A-BCF3-0D0EF44911D6}"/>
              </a:ext>
            </a:extLst>
          </p:cNvPr>
          <p:cNvSpPr txBox="1"/>
          <p:nvPr/>
        </p:nvSpPr>
        <p:spPr>
          <a:xfrm>
            <a:off x="1371600" y="2380673"/>
            <a:ext cx="295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vẽ</a:t>
            </a:r>
            <a:endParaRPr lang="en-US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84692-AEE1-4AE8-B217-D9314E1C689D}"/>
              </a:ext>
            </a:extLst>
          </p:cNvPr>
          <p:cNvSpPr/>
          <p:nvPr/>
        </p:nvSpPr>
        <p:spPr>
          <a:xfrm>
            <a:off x="1562995" y="3415465"/>
            <a:ext cx="5197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kích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thước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</a:rPr>
              <a:t>nét</a:t>
            </a:r>
            <a:r>
              <a:rPr lang="en-US" sz="3200">
                <a:latin typeface="Times New Roman" pitchFamily="18" charset="0"/>
              </a:rPr>
              <a:t> vẽ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FFB611-9B27-47D0-B5B6-3E8E55BF52A4}"/>
              </a:ext>
            </a:extLst>
          </p:cNvPr>
          <p:cNvSpPr/>
          <p:nvPr/>
        </p:nvSpPr>
        <p:spPr>
          <a:xfrm>
            <a:off x="1521159" y="4487875"/>
            <a:ext cx="3195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hình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mẫu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BEF371-4114-4B71-98A4-64C0385BFCA9}"/>
              </a:ext>
            </a:extLst>
          </p:cNvPr>
          <p:cNvSpPr/>
          <p:nvPr/>
        </p:nvSpPr>
        <p:spPr>
          <a:xfrm>
            <a:off x="1544770" y="5410200"/>
            <a:ext cx="3081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màu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nền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029B2C8-8BA5-4C6D-ACD0-598FEE4D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994042" cy="113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93"/>
            <a:ext cx="11963400" cy="2293925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0AE4245-C0F4-4EB0-9B26-49D2CE596D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911467"/>
            <a:ext cx="11887200" cy="928288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982529-5772-4845-B4EB-33980B811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9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4"/>
    </mc:Choice>
    <mc:Fallback xmlns="">
      <p:transition spd="slow" advTm="2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0" y="10379"/>
            <a:ext cx="11963400" cy="2293925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3D50084E-1D43-417E-B49D-AA02578AFA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347444-1209-4C35-8175-F5F1338B5F34}"/>
              </a:ext>
            </a:extLst>
          </p:cNvPr>
          <p:cNvSpPr/>
          <p:nvPr/>
        </p:nvSpPr>
        <p:spPr>
          <a:xfrm>
            <a:off x="1040249" y="789637"/>
            <a:ext cx="1115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tròn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giữ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phím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kéo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chuột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6F6E5C-C324-4D20-A2B6-F3CC8CB26B06}"/>
              </a:ext>
            </a:extLst>
          </p:cNvPr>
          <p:cNvSpPr/>
          <p:nvPr/>
        </p:nvSpPr>
        <p:spPr>
          <a:xfrm>
            <a:off x="2567189" y="5313048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E8BDB-FA03-4685-B505-49C123147115}"/>
              </a:ext>
            </a:extLst>
          </p:cNvPr>
          <p:cNvSpPr txBox="1"/>
          <p:nvPr/>
        </p:nvSpPr>
        <p:spPr>
          <a:xfrm>
            <a:off x="2360832" y="2540038"/>
            <a:ext cx="237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Ctrl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275DB-8817-4F70-B761-252E63BD4760}"/>
              </a:ext>
            </a:extLst>
          </p:cNvPr>
          <p:cNvSpPr/>
          <p:nvPr/>
        </p:nvSpPr>
        <p:spPr>
          <a:xfrm>
            <a:off x="2499332" y="3444114"/>
            <a:ext cx="2234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Tab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B3983-CD13-473B-8A48-A91AC415F61B}"/>
              </a:ext>
            </a:extLst>
          </p:cNvPr>
          <p:cNvSpPr/>
          <p:nvPr/>
        </p:nvSpPr>
        <p:spPr>
          <a:xfrm>
            <a:off x="2534749" y="4371415"/>
            <a:ext cx="2520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Enter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44E122-29DB-44AA-8109-9B26C5AF2958}"/>
              </a:ext>
            </a:extLst>
          </p:cNvPr>
          <p:cNvSpPr/>
          <p:nvPr/>
        </p:nvSpPr>
        <p:spPr>
          <a:xfrm>
            <a:off x="2590800" y="5386381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Shift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25B8D6-E34D-43FA-B170-44BE218864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5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7"/>
    </mc:Choice>
    <mc:Fallback xmlns="">
      <p:transition spd="slow" advTm="2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584" y="341404"/>
            <a:ext cx="8532831" cy="13497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3BFDFAA-B5C7-4FFD-A5A0-0A61F800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62" y="2154229"/>
            <a:ext cx="4442426" cy="36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EEE335E-A438-42F8-BA51-09AFF242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47928"/>
            <a:ext cx="7045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F218CC-37A1-4E5A-8E54-1D73AF37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69" y="2392505"/>
            <a:ext cx="4174107" cy="36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7A4F3-0329-4D0D-A730-C017CD8C7DFB}"/>
              </a:ext>
            </a:extLst>
          </p:cNvPr>
          <p:cNvSpPr txBox="1"/>
          <p:nvPr/>
        </p:nvSpPr>
        <p:spPr>
          <a:xfrm>
            <a:off x="3244131" y="586976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Hình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E31FB-5EB8-4701-B537-39C7700A1B9A}"/>
              </a:ext>
            </a:extLst>
          </p:cNvPr>
          <p:cNvSpPr txBox="1"/>
          <p:nvPr/>
        </p:nvSpPr>
        <p:spPr>
          <a:xfrm>
            <a:off x="8500324" y="585258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Hình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FF8B93-0B6F-497D-81BD-7D0F58D5D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913">
        <p:random/>
      </p:transition>
    </mc:Choice>
    <mc:Fallback xmlns="">
      <p:transition spd="slow" advTm="349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-582850"/>
            <a:ext cx="9525000" cy="7212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05" y="5383567"/>
            <a:ext cx="11277600" cy="14511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794" y="4572000"/>
            <a:ext cx="2477812" cy="2352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99" y="43434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22" y="2577863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XOAY HÌNH, VIẾT CHỮ LÊN HÌNH VẼ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5FAC5B-6B8D-4433-9041-6A56245FB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30">
        <p:random/>
      </p:transition>
    </mc:Choice>
    <mc:Fallback xmlns="">
      <p:transition spd="slow" advTm="120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550" y="96667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C01F3-5294-470D-A972-5F8FBC5F21B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944632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912DD-7D4C-4129-9CE5-09FF8CDF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62016"/>
            <a:ext cx="102870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EEFA06-B6DD-48BC-842E-EA6A713A5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31">
        <p:random/>
      </p:transition>
    </mc:Choice>
    <mc:Fallback xmlns="">
      <p:transition spd="slow" advTm="147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 build="p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|3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8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|5.5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7294</TotalTime>
  <Words>652</Words>
  <Application>Microsoft Office PowerPoint</Application>
  <PresentationFormat>Widescreen</PresentationFormat>
  <Paragraphs>83</Paragraphs>
  <Slides>18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Trebuchet MS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602</cp:revision>
  <dcterms:created xsi:type="dcterms:W3CDTF">2014-10-11T13:38:36Z</dcterms:created>
  <dcterms:modified xsi:type="dcterms:W3CDTF">2021-10-21T14:16:43Z</dcterms:modified>
</cp:coreProperties>
</file>